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7F6C0-FE60-42F1-A84C-8BC029E627F0}" v="3" dt="2024-04-28T18:52:33.0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576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P. Willems" userId="692ccc98-9f65-44a7-b02b-175d11b07f7c" providerId="ADAL" clId="{E1A7F6C0-FE60-42F1-A84C-8BC029E627F0}"/>
    <pc:docChg chg="undo custSel modSld">
      <pc:chgData name="Erik P. Willems" userId="692ccc98-9f65-44a7-b02b-175d11b07f7c" providerId="ADAL" clId="{E1A7F6C0-FE60-42F1-A84C-8BC029E627F0}" dt="2024-04-28T18:52:33.028" v="653"/>
      <pc:docMkLst>
        <pc:docMk/>
      </pc:docMkLst>
      <pc:sldChg chg="addSp modSp mod modAnim modNotesTx">
        <pc:chgData name="Erik P. Willems" userId="692ccc98-9f65-44a7-b02b-175d11b07f7c" providerId="ADAL" clId="{E1A7F6C0-FE60-42F1-A84C-8BC029E627F0}" dt="2024-04-28T18:51:42.237" v="652" actId="20577"/>
        <pc:sldMkLst>
          <pc:docMk/>
          <pc:sldMk cId="503573293" sldId="257"/>
        </pc:sldMkLst>
        <pc:spChg chg="add mod">
          <ac:chgData name="Erik P. Willems" userId="692ccc98-9f65-44a7-b02b-175d11b07f7c" providerId="ADAL" clId="{E1A7F6C0-FE60-42F1-A84C-8BC029E627F0}" dt="2024-04-28T18:45:13.040" v="167" actId="14100"/>
          <ac:spMkLst>
            <pc:docMk/>
            <pc:sldMk cId="503573293" sldId="257"/>
            <ac:spMk id="2" creationId="{00F687B5-AEA4-10B0-D132-99349DD0F5DF}"/>
          </ac:spMkLst>
        </pc:spChg>
        <pc:spChg chg="add mod">
          <ac:chgData name="Erik P. Willems" userId="692ccc98-9f65-44a7-b02b-175d11b07f7c" providerId="ADAL" clId="{E1A7F6C0-FE60-42F1-A84C-8BC029E627F0}" dt="2024-04-28T18:47:05.638" v="375" actId="1036"/>
          <ac:spMkLst>
            <pc:docMk/>
            <pc:sldMk cId="503573293" sldId="257"/>
            <ac:spMk id="4" creationId="{DDB60A7C-BC2B-785A-D5FB-EC88DB34D084}"/>
          </ac:spMkLst>
        </pc:spChg>
        <pc:spChg chg="add mod">
          <ac:chgData name="Erik P. Willems" userId="692ccc98-9f65-44a7-b02b-175d11b07f7c" providerId="ADAL" clId="{E1A7F6C0-FE60-42F1-A84C-8BC029E627F0}" dt="2024-04-28T18:48:04.365" v="450" actId="1036"/>
          <ac:spMkLst>
            <pc:docMk/>
            <pc:sldMk cId="503573293" sldId="257"/>
            <ac:spMk id="5" creationId="{ACEBA31F-053C-B41B-5D82-D42B2967FDAE}"/>
          </ac:spMkLst>
        </pc:spChg>
        <pc:spChg chg="add mod">
          <ac:chgData name="Erik P. Willems" userId="692ccc98-9f65-44a7-b02b-175d11b07f7c" providerId="ADAL" clId="{E1A7F6C0-FE60-42F1-A84C-8BC029E627F0}" dt="2024-04-28T18:48:40.248" v="511" actId="1035"/>
          <ac:spMkLst>
            <pc:docMk/>
            <pc:sldMk cId="503573293" sldId="257"/>
            <ac:spMk id="6" creationId="{7691E947-6A9C-143E-2AA9-1E5396149C5F}"/>
          </ac:spMkLst>
        </pc:spChg>
        <pc:spChg chg="add mod">
          <ac:chgData name="Erik P. Willems" userId="692ccc98-9f65-44a7-b02b-175d11b07f7c" providerId="ADAL" clId="{E1A7F6C0-FE60-42F1-A84C-8BC029E627F0}" dt="2024-04-28T18:50:08.845" v="565" actId="1076"/>
          <ac:spMkLst>
            <pc:docMk/>
            <pc:sldMk cId="503573293" sldId="257"/>
            <ac:spMk id="7" creationId="{CC32C551-0985-77B9-BDC2-9AB3EF36550B}"/>
          </ac:spMkLst>
        </pc:spChg>
        <pc:spChg chg="add mod">
          <ac:chgData name="Erik P. Willems" userId="692ccc98-9f65-44a7-b02b-175d11b07f7c" providerId="ADAL" clId="{E1A7F6C0-FE60-42F1-A84C-8BC029E627F0}" dt="2024-04-28T18:49:17.288" v="559" actId="1035"/>
          <ac:spMkLst>
            <pc:docMk/>
            <pc:sldMk cId="503573293" sldId="257"/>
            <ac:spMk id="12" creationId="{90A4AC2E-2FE2-8399-58AE-544D519BC56C}"/>
          </ac:spMkLst>
        </pc:spChg>
        <pc:spChg chg="add mod">
          <ac:chgData name="Erik P. Willems" userId="692ccc98-9f65-44a7-b02b-175d11b07f7c" providerId="ADAL" clId="{E1A7F6C0-FE60-42F1-A84C-8BC029E627F0}" dt="2024-04-28T18:49:07.763" v="537" actId="1035"/>
          <ac:spMkLst>
            <pc:docMk/>
            <pc:sldMk cId="503573293" sldId="257"/>
            <ac:spMk id="13" creationId="{2B57B902-EC6D-8D04-8BAB-250F37EB0E71}"/>
          </ac:spMkLst>
        </pc:spChg>
        <pc:spChg chg="add mod">
          <ac:chgData name="Erik P. Willems" userId="692ccc98-9f65-44a7-b02b-175d11b07f7c" providerId="ADAL" clId="{E1A7F6C0-FE60-42F1-A84C-8BC029E627F0}" dt="2024-04-28T18:49:45.447" v="563" actId="1076"/>
          <ac:spMkLst>
            <pc:docMk/>
            <pc:sldMk cId="503573293" sldId="257"/>
            <ac:spMk id="14" creationId="{450A4B30-AE14-7E64-93F7-DB5AC9CE06C5}"/>
          </ac:spMkLst>
        </pc:spChg>
        <pc:spChg chg="add mod">
          <ac:chgData name="Erik P. Willems" userId="692ccc98-9f65-44a7-b02b-175d11b07f7c" providerId="ADAL" clId="{E1A7F6C0-FE60-42F1-A84C-8BC029E627F0}" dt="2024-04-28T18:49:50.379" v="564" actId="1076"/>
          <ac:spMkLst>
            <pc:docMk/>
            <pc:sldMk cId="503573293" sldId="257"/>
            <ac:spMk id="15" creationId="{31A74D95-F9C8-98C9-1BFE-00109B12A5F9}"/>
          </ac:spMkLst>
        </pc:spChg>
        <pc:spChg chg="add mod">
          <ac:chgData name="Erik P. Willems" userId="692ccc98-9f65-44a7-b02b-175d11b07f7c" providerId="ADAL" clId="{E1A7F6C0-FE60-42F1-A84C-8BC029E627F0}" dt="2024-04-28T18:49:27.311" v="560" actId="1076"/>
          <ac:spMkLst>
            <pc:docMk/>
            <pc:sldMk cId="503573293" sldId="257"/>
            <ac:spMk id="16" creationId="{C6AEF009-ACBE-9F9B-E80B-F6763DC3177A}"/>
          </ac:spMkLst>
        </pc:spChg>
        <pc:picChg chg="mod">
          <ac:chgData name="Erik P. Willems" userId="692ccc98-9f65-44a7-b02b-175d11b07f7c" providerId="ADAL" clId="{E1A7F6C0-FE60-42F1-A84C-8BC029E627F0}" dt="2024-04-28T18:49:33.914" v="562" actId="1076"/>
          <ac:picMkLst>
            <pc:docMk/>
            <pc:sldMk cId="503573293" sldId="257"/>
            <ac:picMk id="3" creationId="{EF6F2478-0859-6F53-A020-7386F9EEC00E}"/>
          </ac:picMkLst>
        </pc:picChg>
        <pc:cxnChg chg="add mod">
          <ac:chgData name="Erik P. Willems" userId="692ccc98-9f65-44a7-b02b-175d11b07f7c" providerId="ADAL" clId="{E1A7F6C0-FE60-42F1-A84C-8BC029E627F0}" dt="2024-04-28T18:47:05.638" v="375" actId="1036"/>
          <ac:cxnSpMkLst>
            <pc:docMk/>
            <pc:sldMk cId="503573293" sldId="257"/>
            <ac:cxnSpMk id="8" creationId="{B23ED441-B50B-5146-76C0-86A6FCC1525C}"/>
          </ac:cxnSpMkLst>
        </pc:cxnChg>
        <pc:cxnChg chg="add mod">
          <ac:chgData name="Erik P. Willems" userId="692ccc98-9f65-44a7-b02b-175d11b07f7c" providerId="ADAL" clId="{E1A7F6C0-FE60-42F1-A84C-8BC029E627F0}" dt="2024-04-28T18:48:04.365" v="450" actId="1036"/>
          <ac:cxnSpMkLst>
            <pc:docMk/>
            <pc:sldMk cId="503573293" sldId="257"/>
            <ac:cxnSpMk id="9" creationId="{0AB476E4-3FBE-9931-25BF-2EDF2D0525DA}"/>
          </ac:cxnSpMkLst>
        </pc:cxnChg>
        <pc:cxnChg chg="add mod">
          <ac:chgData name="Erik P. Willems" userId="692ccc98-9f65-44a7-b02b-175d11b07f7c" providerId="ADAL" clId="{E1A7F6C0-FE60-42F1-A84C-8BC029E627F0}" dt="2024-04-28T18:50:08.845" v="565" actId="1076"/>
          <ac:cxnSpMkLst>
            <pc:docMk/>
            <pc:sldMk cId="503573293" sldId="257"/>
            <ac:cxnSpMk id="10" creationId="{64ED1083-B5AF-4F44-025D-229E120465CA}"/>
          </ac:cxnSpMkLst>
        </pc:cxnChg>
        <pc:cxnChg chg="add mod">
          <ac:chgData name="Erik P. Willems" userId="692ccc98-9f65-44a7-b02b-175d11b07f7c" providerId="ADAL" clId="{E1A7F6C0-FE60-42F1-A84C-8BC029E627F0}" dt="2024-04-28T18:48:45.409" v="512" actId="14100"/>
          <ac:cxnSpMkLst>
            <pc:docMk/>
            <pc:sldMk cId="503573293" sldId="257"/>
            <ac:cxnSpMk id="11" creationId="{2437A1EF-05A2-5223-1796-7D4230DB8A4D}"/>
          </ac:cxnSpMkLst>
        </pc:cxnChg>
      </pc:sldChg>
      <pc:sldChg chg="addSp modSp modAnim">
        <pc:chgData name="Erik P. Willems" userId="692ccc98-9f65-44a7-b02b-175d11b07f7c" providerId="ADAL" clId="{E1A7F6C0-FE60-42F1-A84C-8BC029E627F0}" dt="2024-04-28T18:52:33.028" v="653"/>
        <pc:sldMkLst>
          <pc:docMk/>
          <pc:sldMk cId="219677496" sldId="262"/>
        </pc:sldMkLst>
        <pc:spChg chg="add mod">
          <ac:chgData name="Erik P. Willems" userId="692ccc98-9f65-44a7-b02b-175d11b07f7c" providerId="ADAL" clId="{E1A7F6C0-FE60-42F1-A84C-8BC029E627F0}" dt="2024-04-28T18:52:33.028" v="653"/>
          <ac:spMkLst>
            <pc:docMk/>
            <pc:sldMk cId="219677496" sldId="262"/>
            <ac:spMk id="2" creationId="{29FC9C4A-77E7-A67A-CC43-9420808793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A8560-44A9-4ECB-A072-3CF8F8AB1014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1D93-3034-40F9-BC9F-4ED2DBCD28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0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ended last week’s lecture with looking at some strategies to fit explanatory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26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E67D-753A-A8A3-F96A-360DF6C8E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085D5-A27F-2AE0-F740-189DDD8E9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328DD-C569-3460-24F7-D5A6655B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20E8C-DC65-8E72-277B-4BFDACCE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13079-1F7F-8ADD-28D9-6BBA9EDC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81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F6D6-78F3-0AF1-F147-84F50943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E33DC-2B1F-C409-0FD8-BCED3CA7A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0C73E-F903-2023-C0EB-952497DD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D289B-17DF-18E5-6EA3-CEE950C8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8EB86-F012-296E-6BA2-84DA2692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91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3E7EF-8CBB-A51D-4F8F-49A27183D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512FD-0FE1-635F-4084-C3561AF6C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528FB-7E50-EF7B-4286-82D6DE55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D5F4-8A9A-E7F3-4C53-6981F231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469E4-A19D-BAB2-D591-44E14DBC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62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AE29-C1B0-2E60-E1AC-274D0796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E944-8E6E-8557-33D1-87A2FDC6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CD75-CEAE-0DF9-E091-82C88D54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9B86-FD57-A013-37C9-F0FB2873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931DC-7E36-B86F-2921-53C4D43C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46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4E99-FA46-0ECA-0D45-DEBD361B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555E1-B3B0-158A-089F-2503E567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2CD2C-9E2D-333E-35E4-6B53C340C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E907C-6470-30CE-3064-F781D166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E62A-458D-8A97-AA18-F4693349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23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7A8-CA94-12CB-9D42-57511610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3533-0547-E624-10D4-C98CEF47A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F85FC-D068-A6DC-0015-7EB2D5E76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83797-717B-8935-3737-9ABCC190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5B067-C09B-FF3C-46F1-445BBE10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8DE60-8251-293F-366E-3A1B5660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5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A85-80CC-9428-CFEF-BB265495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EE7C-2E11-7DBE-CF44-861414780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D8DC1-180E-C074-4B44-691C024FC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98F72-D1D0-93EF-61E5-91A81C7E0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66A32-9BA4-2355-873D-44CEA7C7F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1BD3E-9E26-CB8B-9BBA-6E456FEC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D8B17-C70E-BA73-F2E6-52B98DCB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BC0EB-E5B2-4561-CC43-52A839D6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72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FDA6-E3DC-43A5-F5D5-9179A935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FCAB1-D25D-E7BF-68B7-175613C3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601C4-BB7F-2C49-1FD8-07111E09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88C14-2417-AC8A-A090-C7A01F4F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54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EE1888-A2F1-A23A-2EBE-DEB77A1E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80DAD-8E43-D4A4-EEA8-F44A6D86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F788E-F48E-E503-31E3-30F143C5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7AF9-4EDF-2F75-FAFC-865DD2ACA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F027-1BD2-D0C6-D98F-5D0D3ED9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D97D-9987-03FE-E755-62870D33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CB414-BEF4-9D22-ABAD-232499C6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AE5E5-2117-8F53-27F7-4A370145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58FDC-E25E-8290-1169-FDAAA8F8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6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896-3E29-C435-D89D-1DF588A9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B27F9-898B-080A-5640-C0AE6EDCC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212F8-6906-B2BC-2955-EC2876FE8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B83CD-EA08-26DC-693C-1DF5CEAC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39AD3-CCF4-9A11-CD90-9B5D606A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E10AD-8152-B24E-BBA7-13267B59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23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E0A42-BC92-21C2-C532-45F47AAE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7A33B-4E9D-9819-60C7-0CD76C0F5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9F315-EF97-1E8F-C615-53C54AA88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505679-BAC2-47F7-BA39-7CC3EF0F5A6C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6ECE-84DB-6C33-B0EA-D667F8FDE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2BB4-EB38-8570-F7CF-142CFF8E2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82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EB1508-BBC8-E5FE-D160-10C9FF63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11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C55DF-64AA-8D01-2AB6-CE3425854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52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FBF23-02AB-D2B7-0C64-5BBE72A5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0C26C-B8EB-FABB-1843-6387A19C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97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C6E1E-876E-DA45-6C35-3EF3F0D6F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9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1775C-E223-53FD-DBB8-86665B1A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9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CF71E-99D1-07F5-28CB-793027D6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5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F6F01-497A-212E-7F24-AA07681C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2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1548-FE90-6862-CCD8-C3329B3F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6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D0742-5AA0-F60E-1C06-0225685F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B2539-BA6D-0667-23BB-E43CCAC5F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F2478-0859-6F53-A020-7386F9EE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687B5-AEA4-10B0-D132-99349DD0F5DF}"/>
              </a:ext>
            </a:extLst>
          </p:cNvPr>
          <p:cNvSpPr txBox="1"/>
          <p:nvPr/>
        </p:nvSpPr>
        <p:spPr>
          <a:xfrm>
            <a:off x="604007" y="3031910"/>
            <a:ext cx="256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Statistical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60A7C-BC2B-785A-D5FB-EC88DB34D084}"/>
              </a:ext>
            </a:extLst>
          </p:cNvPr>
          <p:cNvSpPr txBox="1"/>
          <p:nvPr/>
        </p:nvSpPr>
        <p:spPr>
          <a:xfrm>
            <a:off x="3692549" y="1662632"/>
            <a:ext cx="185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Predictive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BA31F-053C-B41B-5D82-D42B2967FDAE}"/>
              </a:ext>
            </a:extLst>
          </p:cNvPr>
          <p:cNvSpPr txBox="1"/>
          <p:nvPr/>
        </p:nvSpPr>
        <p:spPr>
          <a:xfrm>
            <a:off x="3692549" y="4441130"/>
            <a:ext cx="1777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Explanatory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1E947-6A9C-143E-2AA9-1E5396149C5F}"/>
              </a:ext>
            </a:extLst>
          </p:cNvPr>
          <p:cNvSpPr txBox="1"/>
          <p:nvPr/>
        </p:nvSpPr>
        <p:spPr>
          <a:xfrm>
            <a:off x="5891858" y="3630602"/>
            <a:ext cx="20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Confirmatory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2C551-0985-77B9-BDC2-9AB3EF36550B}"/>
              </a:ext>
            </a:extLst>
          </p:cNvPr>
          <p:cNvSpPr txBox="1"/>
          <p:nvPr/>
        </p:nvSpPr>
        <p:spPr>
          <a:xfrm>
            <a:off x="5891858" y="4440289"/>
            <a:ext cx="185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Exploratory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3ED441-B50B-5146-76C0-86A6FCC1525C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3166839" y="1893465"/>
            <a:ext cx="525710" cy="13692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476E4-3FBE-9931-25BF-2EDF2D0525DA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3166839" y="3262743"/>
            <a:ext cx="525710" cy="14092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ED1083-B5AF-4F44-025D-229E120465C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469622" y="4671122"/>
            <a:ext cx="422236" cy="8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37A1EF-05A2-5223-1796-7D4230DB8A4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69622" y="3861435"/>
            <a:ext cx="422236" cy="81052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A4AC2E-2FE2-8399-58AE-544D519BC56C}"/>
              </a:ext>
            </a:extLst>
          </p:cNvPr>
          <p:cNvSpPr txBox="1"/>
          <p:nvPr/>
        </p:nvSpPr>
        <p:spPr>
          <a:xfrm>
            <a:off x="3812791" y="1996575"/>
            <a:ext cx="5394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Can use automated model selection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Collinearity not really an issue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7B902-EC6D-8D04-8BAB-250F37EB0E71}"/>
              </a:ext>
            </a:extLst>
          </p:cNvPr>
          <p:cNvSpPr txBox="1"/>
          <p:nvPr/>
        </p:nvSpPr>
        <p:spPr>
          <a:xfrm>
            <a:off x="3812790" y="4772117"/>
            <a:ext cx="5645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Don’t use automated model selection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Collinearity a potential issue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A4B30-AE14-7E64-93F7-DB5AC9CE06C5}"/>
              </a:ext>
            </a:extLst>
          </p:cNvPr>
          <p:cNvSpPr txBox="1"/>
          <p:nvPr/>
        </p:nvSpPr>
        <p:spPr>
          <a:xfrm>
            <a:off x="7750021" y="3630601"/>
            <a:ext cx="38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→ Test hypotheses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A74D95-F9C8-98C9-1BFE-00109B12A5F9}"/>
              </a:ext>
            </a:extLst>
          </p:cNvPr>
          <p:cNvSpPr txBox="1"/>
          <p:nvPr/>
        </p:nvSpPr>
        <p:spPr>
          <a:xfrm>
            <a:off x="7750021" y="4440289"/>
            <a:ext cx="395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→ Generate hypotheses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EF009-ACBE-9F9B-E80B-F6763DC3177A}"/>
              </a:ext>
            </a:extLst>
          </p:cNvPr>
          <p:cNvSpPr txBox="1"/>
          <p:nvPr/>
        </p:nvSpPr>
        <p:spPr>
          <a:xfrm>
            <a:off x="7750021" y="1662632"/>
            <a:ext cx="372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→ Predict future values of </a:t>
            </a:r>
            <a:r>
              <a:rPr lang="en-GB" sz="2400" i="1" dirty="0">
                <a:solidFill>
                  <a:schemeClr val="tx2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5035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12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5FB26-7F86-09F0-59E7-2B2215DC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94C51-B5C7-B839-24CC-DF817EFF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85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2222D-52B4-0641-AC0E-FC373F07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09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A93F3-EAE7-10FE-8A24-1CF266194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8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92A18-0DA3-B75F-53E2-982C7A8F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89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36F76-1FD8-F4F2-FE62-06F5A627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89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2C13C-B7A8-E271-88DB-1301838BC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57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23389-B438-B1A4-7E98-467E7148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84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DDB71-B87B-8D52-24D3-F4F49FA8A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2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9CE4E-B2E2-7621-0390-7F9F6ACDF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2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ECE2B-2FC5-3207-1A09-0427CB58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08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96C9A-AD6F-1370-4E92-69C55C39B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84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0615A-878A-2124-6317-372E67D3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32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82424-3E51-93F8-9429-10466FF6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40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B4FD7-F52F-C2F4-424E-2CC4CEC4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5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9A126-9480-E115-70DC-CC68680A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07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3EACF-5708-5375-CDD6-C6C1FD61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88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D50CE-4632-35FE-CA2D-13F531AF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31D65-7E0A-7AE5-9791-96BCEDEB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64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CC0A0-98D2-55B7-2A03-61968E9B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2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00C2E-CC6F-B630-DDBC-F6E35D0F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9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4B472-3ED2-D811-6B0C-DAFD9BC0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1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7062E-80DE-B26F-2850-6A5182B1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18513-97B6-6DA6-2E01-F613F283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49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8554E-529C-323B-C6E0-144A4753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141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661F3-0942-DF83-C33F-F6E4472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88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9B53D-7E8B-5C6D-E5D1-356220DF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20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71849-4B73-2FA6-734F-D70E3791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3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DE302-80D4-3139-07DF-02D7C014C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65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27B6D-C559-671A-9D9F-711CE5EB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2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1DB1F-EC09-9CBA-6ACA-AE178DEE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0FCD3-2E5F-1106-A55F-9E5E4AFA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3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EAACD-BF42-535D-1D70-7BB917D2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289DB-735B-CE4D-00D3-1E8B75FD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FC9C4A-77E7-A67A-CC43-94208087937A}"/>
              </a:ext>
            </a:extLst>
          </p:cNvPr>
          <p:cNvSpPr/>
          <p:nvPr/>
        </p:nvSpPr>
        <p:spPr>
          <a:xfrm>
            <a:off x="1933662" y="2134998"/>
            <a:ext cx="5931017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38DAB-E9A1-B41D-FDFE-742784125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6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6D5D0-3B36-D870-3AB6-82F383A5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3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Widescreen</PresentationFormat>
  <Paragraphs>14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P. Willems</dc:creator>
  <cp:lastModifiedBy>Erik P. Willems</cp:lastModifiedBy>
  <cp:revision>1</cp:revision>
  <dcterms:created xsi:type="dcterms:W3CDTF">2024-04-28T18:26:21Z</dcterms:created>
  <dcterms:modified xsi:type="dcterms:W3CDTF">2024-04-28T18:52:42Z</dcterms:modified>
</cp:coreProperties>
</file>